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06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737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41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862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08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12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644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836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97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664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719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72C8-FA2C-47BF-9CEF-004EB68611EA}" type="datetimeFigureOut">
              <a:rPr lang="ar-IQ" smtClean="0"/>
              <a:t>17/01/1442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FB47-AB19-426B-BFD3-D91BCFFBED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368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خطوات التقديم للدراسات العليا داخل العراق 2020-2021</a:t>
            </a:r>
            <a:endParaRPr lang="ar-IQ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accent2"/>
                </a:solidFill>
              </a:rPr>
              <a:t>ا.م.د شذى فيصل رشو</a:t>
            </a:r>
          </a:p>
          <a:p>
            <a:r>
              <a:rPr lang="ar-IQ" dirty="0" smtClean="0">
                <a:solidFill>
                  <a:schemeClr val="accent2"/>
                </a:solidFill>
              </a:rPr>
              <a:t>م.م حسن عبد الجبار سعيد</a:t>
            </a:r>
            <a:endParaRPr lang="ar-IQ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smtClean="0"/>
              <a:t>7. سحب الاستمارات الاتية:</a:t>
            </a:r>
          </a:p>
          <a:p>
            <a:pPr marL="0" indent="0">
              <a:buNone/>
            </a:pPr>
            <a:r>
              <a:rPr lang="ar-IQ" dirty="0"/>
              <a:t>(</a:t>
            </a:r>
            <a:r>
              <a:rPr lang="ar-IQ" dirty="0" smtClean="0"/>
              <a:t> 500) هي استمارة بيانات الطالب.</a:t>
            </a:r>
          </a:p>
          <a:p>
            <a:pPr marL="0" indent="0">
              <a:buNone/>
            </a:pPr>
            <a:r>
              <a:rPr lang="ar-IQ" dirty="0" smtClean="0"/>
              <a:t> (501 ) استمارة صحيفة اعمال المتقدم. </a:t>
            </a:r>
          </a:p>
          <a:p>
            <a:pPr marL="0" indent="0">
              <a:buNone/>
            </a:pPr>
            <a:r>
              <a:rPr lang="ar-IQ" dirty="0" smtClean="0"/>
              <a:t>(502) استمارة ترشيح ذوي الشهداء </a:t>
            </a:r>
          </a:p>
          <a:p>
            <a:pPr marL="0" indent="0">
              <a:buNone/>
            </a:pPr>
            <a:r>
              <a:rPr lang="ar-IQ" dirty="0" smtClean="0"/>
              <a:t>(503) استمارة السجناء السياسيين.</a:t>
            </a:r>
          </a:p>
          <a:p>
            <a:pPr marL="0" indent="0">
              <a:buNone/>
            </a:pPr>
            <a:r>
              <a:rPr lang="ar-IQ" dirty="0" smtClean="0"/>
              <a:t>(504 ) استمارة التعهد الخطي </a:t>
            </a:r>
          </a:p>
          <a:p>
            <a:pPr marL="0" indent="0">
              <a:buNone/>
            </a:pPr>
            <a:r>
              <a:rPr lang="ar-IQ" dirty="0" smtClean="0"/>
              <a:t>(506 ) استمارة المقابلة للمتقدم.</a:t>
            </a:r>
          </a:p>
          <a:p>
            <a:pPr marL="0" indent="0">
              <a:buNone/>
            </a:pPr>
            <a:r>
              <a:rPr lang="ar-IQ" dirty="0" smtClean="0"/>
              <a:t>(600) استمارة ذوي الاحتياجات الخاصة.</a:t>
            </a:r>
          </a:p>
          <a:p>
            <a:pPr marL="0" indent="0">
              <a:buNone/>
            </a:pPr>
            <a:r>
              <a:rPr lang="ar-IQ" dirty="0" smtClean="0"/>
              <a:t>(700) استمارة المتضررين .</a:t>
            </a:r>
          </a:p>
          <a:p>
            <a:pPr marL="0" indent="0">
              <a:buNone/>
            </a:pPr>
            <a:r>
              <a:rPr lang="ar-IQ" dirty="0" smtClean="0"/>
              <a:t>. </a:t>
            </a:r>
            <a:r>
              <a:rPr lang="ar-IQ" b="1" u="sng" dirty="0" smtClean="0"/>
              <a:t>تملئ جميع الاستمارة </a:t>
            </a:r>
            <a:r>
              <a:rPr lang="ar-IQ" b="1" u="sng" smtClean="0"/>
              <a:t>بالمعلومات المطلوبة </a:t>
            </a:r>
            <a:r>
              <a:rPr lang="ar-IQ" b="1" u="sng" dirty="0" smtClean="0"/>
              <a:t>وكل استمارة 3 نسخ</a:t>
            </a:r>
            <a:r>
              <a:rPr lang="ar-IQ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33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الذهاب الى الجامعة المراد التقديم اليها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ar-IQ" dirty="0" smtClean="0"/>
              <a:t>الذهاب الى عمادة الكلية / شعبة الدراسات العليا:</a:t>
            </a:r>
          </a:p>
          <a:p>
            <a:pPr marL="0" indent="0">
              <a:buNone/>
            </a:pPr>
            <a:r>
              <a:rPr lang="ar-IQ" dirty="0" smtClean="0"/>
              <a:t>يتم تسليمك فايل وتقوم بملئ المعلومات ويتم ارجاع الفايل اليهم مرة اخرى.</a:t>
            </a:r>
          </a:p>
          <a:p>
            <a:pPr marL="0" indent="0">
              <a:buNone/>
            </a:pPr>
            <a:r>
              <a:rPr lang="ar-IQ" dirty="0" smtClean="0"/>
              <a:t>3. بعد اسبوع من تسليمك للفايل والمستمسكات:</a:t>
            </a:r>
          </a:p>
          <a:p>
            <a:pPr marL="0" indent="0">
              <a:buNone/>
            </a:pPr>
            <a:r>
              <a:rPr lang="ar-IQ" dirty="0" smtClean="0"/>
              <a:t>تقوم بفتح رابط الاستمارة وتدخل الايميل والرمز وسوف </a:t>
            </a:r>
            <a:r>
              <a:rPr lang="ar-IQ" dirty="0" smtClean="0"/>
              <a:t>تظهر </a:t>
            </a:r>
            <a:r>
              <a:rPr lang="ar-IQ" dirty="0" smtClean="0"/>
              <a:t>الاستمارة مكتوب علها  ( </a:t>
            </a:r>
            <a:r>
              <a:rPr lang="ar-IQ" b="1" u="sng" dirty="0" smtClean="0"/>
              <a:t>دققت</a:t>
            </a:r>
            <a:r>
              <a:rPr lang="ar-IQ" dirty="0" smtClean="0"/>
              <a:t> ) اي تم التدقيق ,</a:t>
            </a:r>
          </a:p>
          <a:p>
            <a:pPr marL="0" indent="0">
              <a:buNone/>
            </a:pPr>
            <a:r>
              <a:rPr lang="ar-IQ" dirty="0" smtClean="0"/>
              <a:t>فيتم سحبها وبعد ذلك تنتظر الامتحان التنافسي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96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يتم التقديم بخطوتين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الخطوة الثانية :</a:t>
            </a:r>
          </a:p>
          <a:p>
            <a:pPr marL="0" indent="0">
              <a:buNone/>
            </a:pPr>
            <a:r>
              <a:rPr lang="ar-IQ" dirty="0" smtClean="0"/>
              <a:t>التقديم الورقي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الخطوة الاولى :</a:t>
            </a:r>
          </a:p>
          <a:p>
            <a:pPr marL="0" indent="0">
              <a:buNone/>
            </a:pPr>
            <a:r>
              <a:rPr lang="ar-IQ" dirty="0" smtClean="0"/>
              <a:t>التقديم الالكتروني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31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قبل بالبدء بالتقديم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ar-IQ" sz="2800" dirty="0" smtClean="0"/>
              <a:t>سحب وثيقة جديدة لسنة 2020</a:t>
            </a:r>
          </a:p>
          <a:p>
            <a:pPr marL="0" indent="0">
              <a:buNone/>
            </a:pPr>
            <a:r>
              <a:rPr lang="ar-IQ" sz="2800" dirty="0" smtClean="0"/>
              <a:t>تكون معنونة الى الدراسات العليا للكلية التي ترغب التقديم اليها.</a:t>
            </a:r>
          </a:p>
          <a:p>
            <a:pPr marL="0" indent="0">
              <a:buNone/>
            </a:pPr>
            <a:r>
              <a:rPr lang="ar-IQ" dirty="0" smtClean="0"/>
              <a:t>2. تحضير شهادات الكفاءة ( الحاسوب والانكليزي واللغة العربية)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46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اجراءا ت التقديم الالكتروني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IQ" dirty="0" smtClean="0"/>
              <a:t>يكون التقديم للدراسات العليا يوم</a:t>
            </a:r>
            <a:r>
              <a:rPr lang="en-US" dirty="0" smtClean="0"/>
              <a:t>1</a:t>
            </a:r>
            <a:r>
              <a:rPr lang="ar-IQ" dirty="0" smtClean="0"/>
              <a:t>/</a:t>
            </a:r>
            <a:r>
              <a:rPr lang="en-US" dirty="0" smtClean="0"/>
              <a:t>9</a:t>
            </a:r>
            <a:r>
              <a:rPr lang="ar-IQ" dirty="0" smtClean="0"/>
              <a:t>/</a:t>
            </a:r>
            <a:r>
              <a:rPr lang="en-US" dirty="0" smtClean="0"/>
              <a:t>2020</a:t>
            </a:r>
            <a:r>
              <a:rPr lang="ar-IQ" dirty="0"/>
              <a:t> </a:t>
            </a:r>
            <a:r>
              <a:rPr lang="ar-IQ" dirty="0" smtClean="0"/>
              <a:t>ولغاية </a:t>
            </a:r>
            <a:r>
              <a:rPr lang="en-US" dirty="0" smtClean="0"/>
              <a:t>30</a:t>
            </a:r>
            <a:r>
              <a:rPr lang="ar-IQ" dirty="0" smtClean="0"/>
              <a:t>/</a:t>
            </a:r>
            <a:r>
              <a:rPr lang="en-US" dirty="0" smtClean="0"/>
              <a:t>9</a:t>
            </a:r>
            <a:r>
              <a:rPr lang="ar-IQ" dirty="0" smtClean="0"/>
              <a:t>/</a:t>
            </a:r>
            <a:r>
              <a:rPr lang="en-US" dirty="0" smtClean="0"/>
              <a:t>2020</a:t>
            </a:r>
            <a:r>
              <a:rPr lang="ar-IQ" dirty="0" smtClean="0"/>
              <a:t>     المطلوب هو الاتي: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انشاء حساب </a:t>
            </a:r>
            <a:r>
              <a:rPr lang="en-US" dirty="0" smtClean="0"/>
              <a:t>gmail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فتح رابط التقديم (</a:t>
            </a:r>
            <a:r>
              <a:rPr lang="en-US" b="1" u="sng" dirty="0" smtClean="0"/>
              <a:t>adm.rdd.edu.iq</a:t>
            </a:r>
            <a:r>
              <a:rPr lang="ar-IQ" dirty="0" smtClean="0"/>
              <a:t>)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يتم كتابة الاسم الرباعي وحساب الـ </a:t>
            </a:r>
            <a:r>
              <a:rPr lang="en-US" dirty="0" smtClean="0"/>
              <a:t>gmail</a:t>
            </a:r>
            <a:r>
              <a:rPr lang="ar-IQ" dirty="0" smtClean="0"/>
              <a:t> مع كلمة السر.</a:t>
            </a:r>
          </a:p>
          <a:p>
            <a:pPr marL="0" indent="0">
              <a:buNone/>
            </a:pPr>
            <a:r>
              <a:rPr lang="ar-IQ" dirty="0" smtClean="0"/>
              <a:t>ملاحظة ( يجب ان يكون حسابك الـ </a:t>
            </a:r>
            <a:r>
              <a:rPr lang="en-US" dirty="0" smtClean="0"/>
              <a:t>gmail</a:t>
            </a:r>
            <a:r>
              <a:rPr lang="ar-IQ" dirty="0" smtClean="0"/>
              <a:t> مفتوحاً أي لا تقوم بتسجيل الخروج منها.</a:t>
            </a:r>
          </a:p>
          <a:p>
            <a:pPr marL="0" indent="0">
              <a:buNone/>
            </a:pPr>
            <a:r>
              <a:rPr lang="ar-IQ" dirty="0" smtClean="0"/>
              <a:t>4. سوف تاتيك رسالة على حساب الـ </a:t>
            </a:r>
            <a:r>
              <a:rPr lang="en-US" dirty="0" smtClean="0"/>
              <a:t>gmail</a:t>
            </a:r>
            <a:r>
              <a:rPr lang="ar-IQ" dirty="0" smtClean="0"/>
              <a:t> مكتوب :</a:t>
            </a:r>
          </a:p>
          <a:p>
            <a:pPr marL="0" indent="0">
              <a:buNone/>
            </a:pPr>
            <a:r>
              <a:rPr lang="ar-IQ" dirty="0" smtClean="0"/>
              <a:t>( تم تفعيل الاستمارة </a:t>
            </a:r>
            <a:r>
              <a:rPr lang="ar-IQ" b="1" u="sng" dirty="0" smtClean="0"/>
              <a:t>اضغط هنا </a:t>
            </a:r>
            <a:r>
              <a:rPr lang="ar-IQ" dirty="0" smtClean="0"/>
              <a:t>وعند الضغط سيتم فتح الاستمارة.</a:t>
            </a:r>
            <a:endParaRPr lang="ar-IQ" b="1" u="sng" dirty="0" smtClean="0"/>
          </a:p>
          <a:p>
            <a:pPr marL="0" indent="0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2122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1430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85372"/>
            <a:ext cx="8229600" cy="5240792"/>
          </a:xfrm>
        </p:spPr>
        <p:txBody>
          <a:bodyPr/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ملاحظة : يتم تحضير </a:t>
            </a:r>
          </a:p>
          <a:p>
            <a:pPr>
              <a:buFontTx/>
              <a:buChar char="-"/>
            </a:pPr>
            <a:r>
              <a:rPr lang="ar-IQ" dirty="0" smtClean="0"/>
              <a:t>جميع المستمسكات </a:t>
            </a:r>
          </a:p>
          <a:p>
            <a:pPr>
              <a:buFontTx/>
              <a:buChar char="-"/>
            </a:pPr>
            <a:r>
              <a:rPr lang="ar-IQ" dirty="0" smtClean="0"/>
              <a:t>الوثيقة </a:t>
            </a:r>
          </a:p>
          <a:p>
            <a:pPr>
              <a:buFontTx/>
              <a:buChar char="-"/>
            </a:pPr>
            <a:r>
              <a:rPr lang="ar-IQ" dirty="0" smtClean="0"/>
              <a:t>صورة خلفية بيضاء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وذلك لارفاقها بالاستمارة الالكترونية.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5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1143000"/>
          </a:xfrm>
        </p:spPr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5. تبدأ بادخال المعلومات :</a:t>
            </a:r>
          </a:p>
          <a:p>
            <a:pPr>
              <a:buFontTx/>
              <a:buChar char="-"/>
            </a:pPr>
            <a:r>
              <a:rPr lang="ar-IQ" dirty="0" smtClean="0"/>
              <a:t>الاسم الرباعي واللقب.</a:t>
            </a:r>
          </a:p>
          <a:p>
            <a:pPr>
              <a:buFontTx/>
              <a:buChar char="-"/>
            </a:pPr>
            <a:r>
              <a:rPr lang="ar-IQ" dirty="0" smtClean="0"/>
              <a:t>اسم الام</a:t>
            </a:r>
          </a:p>
          <a:p>
            <a:pPr>
              <a:buFontTx/>
              <a:buChar char="-"/>
            </a:pPr>
            <a:r>
              <a:rPr lang="ar-IQ" dirty="0" smtClean="0"/>
              <a:t>الجامعة ، الكلية ، القسم ، نوع الدراسة ( صباحي – مسائي)</a:t>
            </a:r>
          </a:p>
          <a:p>
            <a:pPr>
              <a:buFontTx/>
              <a:buChar char="-"/>
            </a:pPr>
            <a:r>
              <a:rPr lang="ar-IQ" dirty="0" smtClean="0"/>
              <a:t>قناة التقديم ( علم ، خاص ، شهداء ، ..... الخ)</a:t>
            </a:r>
          </a:p>
          <a:p>
            <a:pPr>
              <a:buFontTx/>
              <a:buChar char="-"/>
            </a:pPr>
            <a:r>
              <a:rPr lang="ar-IQ" dirty="0" smtClean="0"/>
              <a:t>اختيار الجامعة المراد التقديم اليها. ثم الكلية والقسم والتخصص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02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ar-IQ" dirty="0" smtClean="0"/>
              <a:t>ادخال الخلفية العلمية </a:t>
            </a:r>
          </a:p>
          <a:p>
            <a:pPr marL="0" indent="0">
              <a:buNone/>
            </a:pPr>
            <a:r>
              <a:rPr lang="ar-IQ" dirty="0" smtClean="0"/>
              <a:t>- الشهادة الحاصل عليها</a:t>
            </a:r>
          </a:p>
          <a:p>
            <a:pPr marL="0" indent="0">
              <a:buNone/>
            </a:pPr>
            <a:r>
              <a:rPr lang="ar-IQ" dirty="0" smtClean="0"/>
              <a:t>- المعدل</a:t>
            </a:r>
          </a:p>
          <a:p>
            <a:pPr marL="0" indent="0">
              <a:buNone/>
            </a:pPr>
            <a:r>
              <a:rPr lang="ar-IQ" dirty="0" smtClean="0"/>
              <a:t>- محل السكن ، الزقاق ، الدار، المحافظة </a:t>
            </a:r>
            <a:r>
              <a:rPr lang="ar-IQ" smtClean="0"/>
              <a:t>، القضاء</a:t>
            </a:r>
            <a:r>
              <a:rPr lang="ar-IQ" dirty="0" smtClean="0"/>
              <a:t>، الناحية, رقم الهاتف ، الايميل.</a:t>
            </a:r>
          </a:p>
          <a:p>
            <a:pPr>
              <a:buFontTx/>
              <a:buChar char="-"/>
            </a:pPr>
            <a:r>
              <a:rPr lang="ar-IQ" dirty="0" smtClean="0"/>
              <a:t>التاكد من المعلومات التي تم ادخالها تلافياً للخطأ.</a:t>
            </a:r>
          </a:p>
          <a:p>
            <a:pPr marL="0" indent="0">
              <a:buNone/>
            </a:pPr>
            <a:r>
              <a:rPr lang="ar-IQ" dirty="0" smtClean="0"/>
              <a:t>- ملاحظة ( يحق لك فتح استمارتك لمرة واحدة فقط للتعديل)</a:t>
            </a:r>
          </a:p>
          <a:p>
            <a:pPr marL="0" indent="0">
              <a:buNone/>
            </a:pPr>
            <a:r>
              <a:rPr lang="ar-IQ" dirty="0" smtClean="0"/>
              <a:t>- تقوم بارسال المعلومات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8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IQ" dirty="0" smtClean="0"/>
              <a:t>سوف يظهر شريط اخضر مكتوب عليه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( </a:t>
            </a:r>
            <a:r>
              <a:rPr lang="ar-IQ" b="1" u="sng" dirty="0" smtClean="0"/>
              <a:t>حفظ وتحميل الاستمارة </a:t>
            </a:r>
            <a:r>
              <a:rPr lang="ar-IQ" dirty="0" smtClean="0"/>
              <a:t>)</a:t>
            </a:r>
          </a:p>
          <a:p>
            <a:pPr marL="0" indent="0" algn="ctr">
              <a:buNone/>
            </a:pPr>
            <a:r>
              <a:rPr lang="ar-IQ" dirty="0"/>
              <a:t> </a:t>
            </a:r>
            <a:endParaRPr lang="ar-IQ" dirty="0" smtClean="0"/>
          </a:p>
          <a:p>
            <a:pPr marL="0" indent="0" algn="l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انتهى التقديم الالكتروني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اجراءات التقديم الورقي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اول خطوة بعد التقديم الالكتروني :</a:t>
            </a:r>
          </a:p>
          <a:p>
            <a:pPr marL="514350" indent="-514350">
              <a:buAutoNum type="arabicPeriod"/>
            </a:pPr>
            <a:r>
              <a:rPr lang="ar-IQ" dirty="0" smtClean="0"/>
              <a:t>سحب صور عدد 6</a:t>
            </a:r>
          </a:p>
          <a:p>
            <a:pPr marL="514350" indent="-514350">
              <a:buAutoNum type="arabicPeriod"/>
            </a:pPr>
            <a:r>
              <a:rPr lang="ar-IQ" dirty="0" smtClean="0"/>
              <a:t>استنساخ المستمسكات الاربعة 3 نسخ.</a:t>
            </a:r>
          </a:p>
          <a:p>
            <a:pPr marL="514350" indent="-514350">
              <a:buAutoNum type="arabicPeriod"/>
            </a:pPr>
            <a:r>
              <a:rPr lang="ar-IQ" dirty="0" smtClean="0"/>
              <a:t>استنساخ الوثيقة 2 نسخة.</a:t>
            </a:r>
          </a:p>
          <a:p>
            <a:pPr marL="514350" indent="-514350">
              <a:buAutoNum type="arabicPeriod"/>
            </a:pPr>
            <a:r>
              <a:rPr lang="ar-IQ" dirty="0" smtClean="0"/>
              <a:t>توصية من الاساتذة ( أ  -  أ .م ) كل توصية نسختين.</a:t>
            </a:r>
          </a:p>
          <a:p>
            <a:pPr marL="514350" indent="-514350">
              <a:buAutoNum type="arabicPeriod"/>
            </a:pPr>
            <a:r>
              <a:rPr lang="ar-IQ" dirty="0" smtClean="0"/>
              <a:t>شهادات الكفاءة 2 نسخة</a:t>
            </a:r>
          </a:p>
          <a:p>
            <a:pPr marL="514350" indent="-514350">
              <a:buAutoNum type="arabicPeriod"/>
            </a:pPr>
            <a:r>
              <a:rPr lang="ar-IQ" dirty="0" smtClean="0"/>
              <a:t>استمارة التقديم الالكتروني على الوجه </a:t>
            </a:r>
            <a:r>
              <a:rPr lang="ar-IQ" dirty="0" smtClean="0"/>
              <a:t>وا</a:t>
            </a:r>
            <a:r>
              <a:rPr lang="ar-IQ" dirty="0" smtClean="0"/>
              <a:t>لظهر</a:t>
            </a:r>
            <a:r>
              <a:rPr lang="ar-IQ" dirty="0" smtClean="0"/>
              <a:t> </a:t>
            </a:r>
            <a:r>
              <a:rPr lang="ar-IQ" dirty="0" smtClean="0"/>
              <a:t>بورقة واحدة 3 نسخ.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53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469</Words>
  <Application>Microsoft Office PowerPoint</Application>
  <PresentationFormat>عرض على الشاشة (3:4)‏</PresentationFormat>
  <Paragraphs>66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خطوات التقديم للدراسات العليا داخل العراق 2020-2021</vt:lpstr>
      <vt:lpstr>يتم التقديم بخطوتين</vt:lpstr>
      <vt:lpstr>قبل بالبدء بالتقديم </vt:lpstr>
      <vt:lpstr>اجراءا ت التقديم الالكتروني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اجراءات التقديم الورقي</vt:lpstr>
      <vt:lpstr>عرض تقديمي في PowerPoint</vt:lpstr>
      <vt:lpstr>الذهاب الى الجامعة المراد التقديم اليها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خطوات التقديم على الدراسات العليا داخل العراق</dc:title>
  <dc:creator>Hasan</dc:creator>
  <cp:lastModifiedBy>FUJITSU</cp:lastModifiedBy>
  <cp:revision>16</cp:revision>
  <dcterms:created xsi:type="dcterms:W3CDTF">2020-03-15T17:58:00Z</dcterms:created>
  <dcterms:modified xsi:type="dcterms:W3CDTF">2020-09-04T17:52:17Z</dcterms:modified>
</cp:coreProperties>
</file>